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9080" cy="3240360"/>
          </a:xfrm>
          <a:ln w="762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Мастер-класс </a:t>
            </a:r>
            <a:br>
              <a:rPr lang="ru-RU" sz="5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«Занимательные опыты и эксперименты»</a:t>
            </a:r>
            <a:r>
              <a:rPr lang="ru-RU" sz="5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4968224" cy="1080120"/>
          </a:xfrm>
          <a:ln w="9525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ru-RU" b="1" dirty="0" smtClean="0"/>
              <a:t>Подготовила:</a:t>
            </a:r>
          </a:p>
          <a:p>
            <a:pPr algn="r"/>
            <a:r>
              <a:rPr lang="ru-RU" b="1" dirty="0" smtClean="0"/>
              <a:t>Шаталова Надежда Борисовна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81178"/>
            <a:ext cx="8208912" cy="6001643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Экспериментирование в домашних условиях.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Детство – это радостная пора открытий. Познание окружающего должно проходить в непосредственном взаимодействии ребенка с миром природы и разворачиваться, как увлекательное путешествие, так, чтобы он получал от этого удовольствие. Существенную роль в этом направлении играет поисково-познавательная деятельность дошкольников, протекающая в форме опытно-экспериментальных действий.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561387"/>
            <a:ext cx="8280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«Лучше один раз увидеть, чем сто раз услышать». 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9512" y="1685561"/>
            <a:ext cx="4464496" cy="452431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1: Вулканическая лава.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Понадобится: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вода, сода, краситель, уксус,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шипучая таблетка.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Налить в стакан воды,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 уксус, добавить краситель, соду.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ходе этого опыта мы можем наблюдать реакцию похожую на вулканическую лаву. Можно добавить шипучую таблетку для наглядности.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 descr="C:\Users\Windows\Desktop\Новая папка\1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44824"/>
            <a:ext cx="3312368" cy="2484276"/>
          </a:xfrm>
          <a:prstGeom prst="rect">
            <a:avLst/>
          </a:prstGeom>
          <a:noFill/>
        </p:spPr>
      </p:pic>
      <p:pic>
        <p:nvPicPr>
          <p:cNvPr id="27652" name="Picture 4" descr="C:\Users\Windows\Desktop\Новая папка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37112"/>
            <a:ext cx="3240360" cy="2287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428178"/>
            <a:ext cx="4968552" cy="600164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2: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Самонадувающийся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шарик.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Понадобится: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воздушный шарик, сода, бутылка, уксус, лист бумаги.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шарик насыпьте соды (2-3 ч. л.), а в бутылку залейте уксус (1/2 стакана). Наденьте шарик на горлышко бутылки, а потом переверните так, чтобы содержимое шарика высыпалось в уксус, и наблюдайте.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Объяснение: дело в том, что при добавлении соды в уксус (гашение соды) выделяется углекислый газ, который надувает воздушный шарик.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Windows\Desktop\Новая папка\2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64704"/>
            <a:ext cx="3024336" cy="2592288"/>
          </a:xfrm>
          <a:prstGeom prst="rect">
            <a:avLst/>
          </a:prstGeom>
          <a:noFill/>
        </p:spPr>
      </p:pic>
      <p:pic>
        <p:nvPicPr>
          <p:cNvPr id="28675" name="Picture 3" descr="C:\Users\Windows\Desktop\Новая папка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429000"/>
            <a:ext cx="2808312" cy="294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458957"/>
            <a:ext cx="4464496" cy="5940088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3: Удивительные мандарины.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Понадобится: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мандарина, миска с водой.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из них положите в миску с водой. Он будет плавать. И даже если очень постараться, утопить его не удастся. Очистите второй мандарин и положите его в воду. Ну, что? Глазам своим не верите? Мандарин утонул. Как же так? Два одинаковых мандарина, но один утонул, а второй плавает?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ребенку: "В мандариновой кожуре есть много пузырьков воздуха. Они выталкивают мандарин на поверхность воды. Без кожуры мандарин тонет, потому что тяжелее воды, которую вытесняет".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Windows\Desktop\Новая папка\3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2747262" cy="3240360"/>
          </a:xfrm>
          <a:prstGeom prst="rect">
            <a:avLst/>
          </a:prstGeom>
          <a:noFill/>
        </p:spPr>
      </p:pic>
      <p:pic>
        <p:nvPicPr>
          <p:cNvPr id="29699" name="Picture 3" descr="C:\Users\Windows\Desktop\Новая папка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149080"/>
            <a:ext cx="3489757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612844"/>
            <a:ext cx="5112568" cy="563231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Опыт4: Подводная лодка из изюма.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Понадобится: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стакан со свежей газированной водой, изюм.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Бросьте в воду несколько изюминок. Они чуть тяжелее воды и опустятся на дно. Но на них тут же начнут садиться пузырьки газа, похожие на маленькие воздушные шарики. Вскоре их станет так много, что изюминки всплывут.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на поверхности пузырьки лопнут, и газ улетит. Отяжелевшая изюминка вновь опустится на дно. Здесь она снова покроется пузырьками газа и снова всплывет. Так будет продолжаться несколько раз, пока вода не "выдохнется". По этому принципу всплывает и поднимается настоящая лодка. А у рыбы есть плавательный пузырь. Когда ей надо погрузиться, мускулы сжимаются, сдавливают пузырь. Его объем уменьшается, рыба идет вниз. А надо подняться - мускулы расслабляются, распускают пузырь. Он увеличивается, и рыба всплывает.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C:\Users\Windows\Desktop\Новая папка\5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764704"/>
            <a:ext cx="2592288" cy="3528392"/>
          </a:xfrm>
          <a:prstGeom prst="rect">
            <a:avLst/>
          </a:prstGeom>
          <a:noFill/>
        </p:spPr>
      </p:pic>
      <p:pic>
        <p:nvPicPr>
          <p:cNvPr id="30723" name="Picture 3" descr="C:\Users\Windows\Desktop\Новая папка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509120"/>
            <a:ext cx="1409700" cy="212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7504" y="721871"/>
            <a:ext cx="4608512" cy="5632311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5: Цветы лотоса.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Понадобится: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цветная бумага, ножницы, карандаш, тарелка с водой.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ли бумажный цветок ожить? Вырежьте из цветной бумаги цветы с длинными лепестками. При помощи карандаша закрутите лепестки к центру. А теперь опустите разноцветные лотосы на воду, налитую в таз. Вы увидите, как он вздохнет, помедлит — а потом начнет раскрывать свои лепестки, словно настоящий цветок, распускаться. Это не фокус. Это красивый опыт, придуманный наблюдательным человеком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происходит потому, что бумага намокает, становится постепенно тяжелее и лепестки раскрываются.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Windows\Desktop\Новая папка\4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08720"/>
            <a:ext cx="3971925" cy="1981200"/>
          </a:xfrm>
          <a:prstGeom prst="rect">
            <a:avLst/>
          </a:prstGeom>
          <a:noFill/>
        </p:spPr>
      </p:pic>
      <p:pic>
        <p:nvPicPr>
          <p:cNvPr id="31747" name="Picture 3" descr="C:\Users\Windows\Desktop\Новая папка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4038947" cy="365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3568" y="873440"/>
            <a:ext cx="7920880" cy="5262979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наглядно убедились, что все это очень несложно, все это вы можете повторить дома. Для этого не требуется больших усилий, только желание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немного фантазии.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Спасибо за внимание!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458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Мастер-класс  «Занимательные опыты и эксперименты»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(в домашних условиях) «ДЛЯ  ВАС – РОДИТЕЛИ!» </dc:title>
  <dc:creator>Windows</dc:creator>
  <cp:lastModifiedBy>Windows</cp:lastModifiedBy>
  <cp:revision>7</cp:revision>
  <dcterms:created xsi:type="dcterms:W3CDTF">2020-06-11T16:47:20Z</dcterms:created>
  <dcterms:modified xsi:type="dcterms:W3CDTF">2020-06-12T04:58:13Z</dcterms:modified>
</cp:coreProperties>
</file>